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3361</TotalTime>
  <Words>7898</Words>
  <Application>Microsoft Macintosh PowerPoint</Application>
  <PresentationFormat>Widescreen</PresentationFormat>
  <Paragraphs>864</Paragraphs>
  <Slides>87</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225</cp:revision>
  <dcterms:created xsi:type="dcterms:W3CDTF">2016-04-26T11:03:39Z</dcterms:created>
  <dcterms:modified xsi:type="dcterms:W3CDTF">2016-05-09T09:38:19Z</dcterms:modified>
</cp:coreProperties>
</file>